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58"/>
  </p:notes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76" r:id="rId11"/>
    <p:sldId id="277" r:id="rId12"/>
    <p:sldId id="267" r:id="rId13"/>
    <p:sldId id="268" r:id="rId14"/>
    <p:sldId id="269" r:id="rId15"/>
    <p:sldId id="270" r:id="rId16"/>
    <p:sldId id="281" r:id="rId17"/>
    <p:sldId id="282" r:id="rId18"/>
    <p:sldId id="273" r:id="rId19"/>
    <p:sldId id="274" r:id="rId20"/>
    <p:sldId id="275" r:id="rId21"/>
    <p:sldId id="278" r:id="rId22"/>
    <p:sldId id="279" r:id="rId23"/>
    <p:sldId id="280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C71430-DD77-4B7C-A94D-61A1BF9A9609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1705636-F430-4BDE-A07B-05098AB8FA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1B0D8C-36AF-4769-B48A-53CC73463D0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629875-7207-439D-ACDD-29BD3AF18BF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A49FDE-E31B-48E4-B977-48EEDB68DBD5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4F5FC2-AF54-4DCD-B758-826C93B828EE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94B90F-9782-4615-AA8A-5DFDCCC6A50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E94C5A-260C-46C5-B5A1-01FF6C229BC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46DD05-F414-46CF-9FF2-FD1E5A6B27A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2ADE35-A8AF-4720-8F82-BFE2B940013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32BD17-50E9-4396-847B-78F7881C3C99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D94BEF-FDF9-4191-A3A5-681C6394AFD8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0DA5B0-25F6-47D1-9C3A-C5DFB7DCD635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53F0ED-6F4C-480E-851C-67569D3597A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9442A9-36EC-4297-82D1-9767C046260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5698FB-E2B6-480E-8D40-5BBB73F89670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030BB8-EAC3-41A4-BC1A-4FB35F45C53A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9962FF-AA3E-44B4-870C-28E4AFD9709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04D6FF-969C-4056-A471-BE94ECECCE47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1F6D7E-04F4-4636-A4FE-F0D7E8E28300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B5DAD8-5135-4766-8DF5-3F34A35FDE00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634BB0-FDE4-4DCB-9858-EC200D92316B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5B7D77-18BB-4FBD-8DF1-1C16AC02AEE9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BE35FE-EF72-4476-9C21-0A67DE3DE69D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6F1526-8A21-42BE-932A-5176EC71DAD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491287-9A28-4396-91DA-0B06A7E08074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CF3833-1E5B-4AA9-96EC-8038E8E340F6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B2479C-0C06-49A0-AA9F-6D7FAB99E269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1B8651-C161-48EA-B6C8-D866EDD0889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F344FB-94B2-4265-BA2A-5CCD6DE14E1D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4C57CE-44F2-4552-8C28-D4B6309CA5C2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6ECBC0-086E-487B-9E03-D0B8D9A1703C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30F6BA-29B5-4BCA-959E-211F8E1B02CC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EFD7AC-2E17-4001-9FD2-18BDC34B1309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1CF586-B3F6-4C49-B090-F74D243EA7FC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E300D8-74D4-4DE4-AEA3-E67DB3B92E2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22EB35-97B0-427D-AFDF-9789F785A9F2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D4B30C-68A6-4F93-B707-F5E3CDCE8F57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6BA2EC-29B4-4F89-9570-F08896610868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C23A25-6F92-45BF-A792-51C5CF6EAEDB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578B33-C994-4233-99C6-985C9A96912D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75B95A-0732-4255-AED4-D140D586867F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0067E7-C22F-4E5E-B93B-0174C0ED1AC4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4FA231-399D-44DF-A90C-0D3C75034240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F827B1-51D6-421C-83A6-75C35CB67E82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77D86C-F336-4F5A-B68A-357894027534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DF2DD0-0C9C-4FAE-B78B-35FD139A87E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8F083D-86F9-4EA5-9A43-4161E7BCE803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E5F174-E128-4A3B-BA5D-9BC1051ED768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8365BA-DB1B-45AD-9631-DA747018B7D2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D361C1-4F3F-4BB1-AE48-5AF6C735745E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CA71AD-F8D2-4C6A-9D3C-B51ED62A4D1B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C5489D-56AA-4A9B-A730-CB18498BC6EA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21FDB-0C15-4522-9F14-FEE90EC7AC8A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80C4B8-ABBA-4E6A-B6F1-3E5D57E091F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62DA30-8699-404E-AF63-94BE16F7AF2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3FB3D7-5FD6-4610-9D75-EBC49A87FBCD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DAC816-FD3F-4F57-92B0-E3531233A925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0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A1D4FCC-7E34-44E5-B689-A1206F8D10A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68C50-5F4B-4C37-86BF-3D299EC718C9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A21A8-0978-412A-8002-2E5DC89F8DB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05ED6B1-7DD1-4BF7-9888-D1BCA4E870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7FFC2-8CCB-417F-A57A-2E3837F170DE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6026F-21CA-4F31-A45D-1CABDF0D1C19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B9662EC-DA2A-4486-B35D-334E8377F57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5631D-D7E9-4772-8ED0-E0B25F288CF2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4F749ED-2E02-4122-84FC-74C3CCB39D99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E8200-B94A-4EB7-A78F-BF000FF9AFF1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69FA9-A338-4B83-86BF-20EC8C8172F3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7C55B-FC1E-4949-962C-59919F0835B1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99208B5-82DF-485F-815C-801C9300317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3434CBB-E484-46AD-B250-706BE48AA4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561B-6493-41FC-996E-633C3003A0D2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F6FC226-257D-4220-B6F0-1510E98908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743A-BB3D-4304-829F-8D617A219567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8A2989-FDC7-4C67-86CD-EB99E80361D3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fld id="{A02276E3-F3F1-4EE5-9CFE-2EAF5D50DC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Name That Verb!</a:t>
            </a:r>
            <a:endParaRPr lang="en-US" sz="8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971800"/>
            <a:ext cx="899160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Font typeface="Arial" pitchFamily="34" charset="0"/>
              <a:buChar char="•"/>
              <a:defRPr/>
            </a:pP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Action Verbs</a:t>
            </a:r>
          </a:p>
          <a:p>
            <a:pPr algn="ctr" eaLnBrk="1" hangingPunct="1">
              <a:buFont typeface="Arial" pitchFamily="34" charset="0"/>
              <a:buChar char="•"/>
              <a:defRPr/>
            </a:pP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Linking Verbs</a:t>
            </a:r>
          </a:p>
          <a:p>
            <a:pPr algn="ctr" eaLnBrk="1" hangingPunct="1">
              <a:buFont typeface="Arial" pitchFamily="34" charset="0"/>
              <a:buChar char="•"/>
              <a:defRPr/>
            </a:pP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Helping/Action 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81000"/>
            <a:ext cx="88392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Practice Time</a:t>
            </a:r>
          </a:p>
          <a:p>
            <a:pPr algn="ctr" eaLnBrk="1" hangingPunct="1"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 the following sentences, see if you can identify the verb.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81200"/>
            <a:ext cx="8839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Ready?</a:t>
            </a:r>
          </a:p>
          <a:p>
            <a:pPr algn="ctr" eaLnBrk="1" hangingPunct="1"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Let’s get started!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They are watching television.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They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are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watching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television.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are watching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They </a:t>
            </a:r>
            <a:r>
              <a:rPr lang="en-US" sz="6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are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watching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television.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are watching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helping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Frank was tired after work.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Frank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was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tired after work.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was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Frank </a:t>
            </a:r>
            <a:r>
              <a:rPr 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was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tired after work.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was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linking verb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My dad drove his car to the store.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My dad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drove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his car to the store.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drove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14400"/>
            <a:ext cx="88392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There are different types of verbs.  Some show action, and some don’t.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My dad </a:t>
            </a:r>
            <a:r>
              <a:rPr lang="en-US" sz="6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drove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his car to the store.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drove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 verb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Nemo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is her favorite movie.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Nemo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her favorite movie.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Nemo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her favorite movie.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is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linking verb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 did my homework right after school.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my homework right after school.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did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6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my homework right after school.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did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 verb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Ann was cooking dinner in the kitchen.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Ann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was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cooking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dinner in the kitchen.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was cooking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Ann </a:t>
            </a:r>
            <a:r>
              <a:rPr lang="en-US" sz="6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was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cooking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dinner in the kitchen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was cooking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helping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7570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 </a:t>
            </a:r>
            <a:r>
              <a:rPr lang="en-US" sz="7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 verb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shows action.  It tells what the subject of the sentence does.</a:t>
            </a:r>
          </a:p>
          <a:p>
            <a:pPr algn="ctr" eaLnBrk="1" hangingPunct="1">
              <a:defRPr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boys were playing in the park.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boys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were playing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in the park.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were playing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boys </a:t>
            </a:r>
            <a:r>
              <a:rPr lang="en-US" sz="6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were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playing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in the park.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were playing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helping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Sarah competed in the track meet.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Sarah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competed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in the track meet.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competed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Sarah </a:t>
            </a:r>
            <a:r>
              <a:rPr lang="en-US" sz="6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competed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in the track meet.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competed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 verb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ocean water tastes salty.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ocean water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tastes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salty.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tastes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ocean water </a:t>
            </a:r>
            <a:r>
              <a:rPr 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tastes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salty.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tastes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linking verb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Thomas raised his hand.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886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 Verbs</a:t>
            </a:r>
            <a:endParaRPr lang="en-US" sz="7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Bill </a:t>
            </a: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hit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the ball.</a:t>
            </a: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cat </a:t>
            </a: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purred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softly.</a:t>
            </a: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walk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to school.</a:t>
            </a: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Susan </a:t>
            </a: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spoke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to me.</a:t>
            </a:r>
          </a:p>
          <a:p>
            <a:pPr algn="ctr" eaLnBrk="1" hangingPunct="1">
              <a:defRPr/>
            </a:pP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Thomas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raised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his hand.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raised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Thomas </a:t>
            </a:r>
            <a:r>
              <a:rPr lang="en-US" sz="6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raised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his hand.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raised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 verb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teacher answered his question.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teacher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answered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his question.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answered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teacher </a:t>
            </a:r>
            <a:r>
              <a:rPr lang="en-US" sz="6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answered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his question.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answered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 verb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Randy is studying for his grammar test.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Randy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studying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for his grammar test.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is studying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Randy </a:t>
            </a:r>
            <a:r>
              <a:rPr lang="en-US" sz="6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studying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for his grammar test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is studying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helping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They will be late to the party.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They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will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late to the party.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will be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7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linking verb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links, or connects, the subject to the predicate.  It does not show action.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They </a:t>
            </a:r>
            <a:r>
              <a:rPr 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will</a:t>
            </a: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</a:t>
            </a: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late to the party.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will be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linking verb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 am thirsty after all that running.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am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thirsty after all that running.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am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thirsty after all that running.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am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linking verb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 have learned a lot about verbs.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have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learned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a lot about verbs.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have learned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 </a:t>
            </a:r>
            <a:r>
              <a:rPr lang="en-US" sz="6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have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learned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a lot about verbs.</a:t>
            </a: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Verb: have learned</a:t>
            </a:r>
          </a:p>
          <a:p>
            <a:pPr eaLnBrk="1" hangingPunct="1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Type: </a:t>
            </a:r>
            <a:r>
              <a:rPr lang="en-US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helping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7940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Common Linking Verbs</a:t>
            </a:r>
            <a:endParaRPr 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am     is    are    was</a:t>
            </a: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were    be    been</a:t>
            </a: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seems    feels    tastes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886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Linking Verbs</a:t>
            </a:r>
            <a:endParaRPr 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 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hungry.</a:t>
            </a: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 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was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late to school.</a:t>
            </a: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winner 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Johnny.</a:t>
            </a: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rose 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smells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good.</a:t>
            </a:r>
          </a:p>
          <a:p>
            <a:pPr algn="ctr" eaLnBrk="1" hangingPunct="1">
              <a:defRPr/>
            </a:pP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7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helping verb</a:t>
            </a:r>
            <a:r>
              <a:rPr 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helps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 </a:t>
            </a:r>
            <a:r>
              <a:rPr 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 verb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The helping verb comes before the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verb.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904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2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Helping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7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Action</a:t>
            </a:r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Verbs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am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eating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my lunch.</a:t>
            </a: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Ed </a:t>
            </a:r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has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taken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the test.</a:t>
            </a:r>
          </a:p>
          <a:p>
            <a:pPr algn="ctr"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 </a:t>
            </a:r>
            <a:r>
              <a:rPr 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were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talking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 eaLnBrk="1" hangingPunct="1">
              <a:defRPr/>
            </a:pP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763</TotalTime>
  <Words>711</Words>
  <Application>Microsoft Office PowerPoint</Application>
  <PresentationFormat>On-screen Show (4:3)</PresentationFormat>
  <Paragraphs>211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</vt:lpstr>
      <vt:lpstr>Georgia</vt:lpstr>
      <vt:lpstr>Wingdings 2</vt:lpstr>
      <vt:lpstr>Wingdings</vt:lpstr>
      <vt:lpstr>Calibri</vt:lpstr>
      <vt:lpstr>Tahoma</vt:lpstr>
      <vt:lpstr>Civic</vt:lpstr>
      <vt:lpstr>Name That Verb!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Verbs and Helping Verbs</dc:title>
  <dc:creator>Coley</dc:creator>
  <cp:lastModifiedBy>jessicar.burlamachi</cp:lastModifiedBy>
  <cp:revision>146</cp:revision>
  <dcterms:created xsi:type="dcterms:W3CDTF">2008-11-04T03:07:36Z</dcterms:created>
  <dcterms:modified xsi:type="dcterms:W3CDTF">2014-10-23T14:54:03Z</dcterms:modified>
</cp:coreProperties>
</file>